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8" r:id="rId5"/>
  </p:sldIdLst>
  <p:sldSz cx="6858000" cy="9144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02" y="-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2891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6730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5795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6747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1543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8514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9416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3260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3243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4818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9292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E9060-E870-41A9-B437-E1839B6454B6}" type="datetimeFigureOut">
              <a:rPr lang="sv-FI" smtClean="0"/>
              <a:t>17.6.2015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9B591-8BC1-4E69-AFB2-D04775D0773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9099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21" Type="http://schemas.openxmlformats.org/officeDocument/2006/relationships/image" Target="../media/image4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evelandpeople.com/images/finland/finland-ma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7" t="10471" r="2263" b="9081"/>
          <a:stretch/>
        </p:blipFill>
        <p:spPr bwMode="auto">
          <a:xfrm>
            <a:off x="1120140" y="285750"/>
            <a:ext cx="4697730" cy="856107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95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2" y="251520"/>
            <a:ext cx="6172200" cy="965456"/>
          </a:xfrm>
        </p:spPr>
        <p:txBody>
          <a:bodyPr/>
          <a:lstStyle/>
          <a:p>
            <a:r>
              <a:rPr lang="sv-FI" dirty="0" smtClean="0"/>
              <a:t>PERHE</a:t>
            </a:r>
            <a:endParaRPr lang="sv-FI" dirty="0"/>
          </a:p>
        </p:txBody>
      </p:sp>
      <p:sp>
        <p:nvSpPr>
          <p:cNvPr id="4" name="Rectangle 3"/>
          <p:cNvSpPr/>
          <p:nvPr/>
        </p:nvSpPr>
        <p:spPr>
          <a:xfrm>
            <a:off x="3645752" y="1259632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ASUU YKSIN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68" y="3666282"/>
            <a:ext cx="1275779" cy="127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924944" y="3296624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POIKA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5872" y="3306242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TYTTÖ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6722" y="3483772"/>
            <a:ext cx="2123872" cy="845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3600" dirty="0" smtClean="0">
                <a:solidFill>
                  <a:schemeClr val="tx1"/>
                </a:solidFill>
              </a:rPr>
              <a:t>0      1      2</a:t>
            </a:r>
            <a:endParaRPr lang="sv-FI" sz="3600" dirty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865" y="3666281"/>
            <a:ext cx="1275780" cy="127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88730" y="320384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MÄÄRÄ LAPSIA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0648" y="4386361"/>
            <a:ext cx="2376264" cy="845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3600" dirty="0" smtClean="0">
                <a:solidFill>
                  <a:schemeClr val="tx1"/>
                </a:solidFill>
              </a:rPr>
              <a:t>3      4     5+</a:t>
            </a:r>
            <a:endParaRPr lang="sv-FI" sz="3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401" y="5715596"/>
            <a:ext cx="2500758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MÄÄRÄ LAPSENLAPSIA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9122" y="6208258"/>
            <a:ext cx="2123872" cy="845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3600" dirty="0" smtClean="0">
                <a:solidFill>
                  <a:schemeClr val="tx1"/>
                </a:solidFill>
              </a:rPr>
              <a:t>0      1      2</a:t>
            </a:r>
            <a:endParaRPr lang="sv-FI" sz="3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3048" y="7110847"/>
            <a:ext cx="2376264" cy="845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3600" dirty="0" smtClean="0">
                <a:solidFill>
                  <a:schemeClr val="tx1"/>
                </a:solidFill>
              </a:rPr>
              <a:t>3      4     5+</a:t>
            </a:r>
            <a:endParaRPr lang="sv-FI" sz="3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04861" y="5709583"/>
            <a:ext cx="2500758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LEMMIKKEJÄ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861" y="7894695"/>
            <a:ext cx="925777" cy="92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3429728" y="759633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EI OLE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13904" y="758671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JOKIN MUU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29000" y="608416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KISSA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41168" y="608416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KOIRA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846" y="6424590"/>
            <a:ext cx="1027730" cy="102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57" y="6439222"/>
            <a:ext cx="1013098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5375857" y="7956376"/>
            <a:ext cx="93155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>
                <a:solidFill>
                  <a:schemeClr val="tx1"/>
                </a:solidFill>
              </a:rPr>
              <a:t>??</a:t>
            </a:r>
            <a:endParaRPr lang="sv-FI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41496" y="1259632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KUMPPANI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Poika- tai tyttöystävä (Kuva: Sclera, muokkaus Ritva Hämäläinen Savas)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310" y="1648580"/>
            <a:ext cx="1268160" cy="12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Yksin (Kuva: Sclera, muokkaus Ritva Hämäläinen Savas)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725" y="1671230"/>
            <a:ext cx="1245510" cy="124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09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962" y="107504"/>
            <a:ext cx="6172200" cy="965456"/>
          </a:xfrm>
        </p:spPr>
        <p:txBody>
          <a:bodyPr/>
          <a:lstStyle/>
          <a:p>
            <a:r>
              <a:rPr lang="sv-FI" dirty="0" smtClean="0"/>
              <a:t>VAPAA-AIKA</a:t>
            </a:r>
            <a:endParaRPr lang="sv-FI" dirty="0"/>
          </a:p>
        </p:txBody>
      </p:sp>
      <p:sp>
        <p:nvSpPr>
          <p:cNvPr id="4" name="Rectangle 3"/>
          <p:cNvSpPr/>
          <p:nvPr/>
        </p:nvSpPr>
        <p:spPr>
          <a:xfrm>
            <a:off x="1845552" y="1098163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ULKOILU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4664" y="2832599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TV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9888" y="2832599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KÄSITYÖT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728" y="1098163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MUSIIKKI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13904" y="1098163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LUKEMINEN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10494" y="4583399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KOKKAAMINEN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4664" y="4572000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MATKAILU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269" y="1391506"/>
            <a:ext cx="1226373" cy="122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4" r="11037"/>
          <a:stretch/>
        </p:blipFill>
        <p:spPr bwMode="auto">
          <a:xfrm>
            <a:off x="4733528" y="3135741"/>
            <a:ext cx="993506" cy="120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3" r="10301"/>
          <a:stretch/>
        </p:blipFill>
        <p:spPr bwMode="auto">
          <a:xfrm>
            <a:off x="5716488" y="3135741"/>
            <a:ext cx="880864" cy="120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9" y="3241560"/>
            <a:ext cx="1181087" cy="84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52547" y="3120882"/>
            <a:ext cx="1359691" cy="1154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02" y="1403880"/>
            <a:ext cx="1213999" cy="121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222" y="4926617"/>
            <a:ext cx="1213999" cy="121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59" y="4929415"/>
            <a:ext cx="1213999" cy="122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637640" y="4586197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KALASTUS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463" y="4929415"/>
            <a:ext cx="1221810" cy="122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2623918" y="8459569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2800" dirty="0" smtClean="0">
                <a:solidFill>
                  <a:schemeClr val="tx1"/>
                </a:solidFill>
              </a:rPr>
              <a:t>MUUTA?</a:t>
            </a:r>
            <a:endParaRPr lang="sv-FI" sz="2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64904" y="2832599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PELAAMINEN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717" y="3124439"/>
            <a:ext cx="1226373" cy="122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4810494" y="6455607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KERHO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4664" y="644420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MAALAAMINEN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37640" y="6458405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YSTÄVIEN TAPAAMINEN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0648" y="1112631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LIIKUNTA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842" y="1397692"/>
            <a:ext cx="1226373" cy="122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Urheilu (Kuva: Sclera)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09" y="1409151"/>
            <a:ext cx="1214914" cy="121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59" y="6801623"/>
            <a:ext cx="1246633" cy="1246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Ystävykset (Kuva: Sclera)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368" y="6834257"/>
            <a:ext cx="1213999" cy="121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231" y="7095405"/>
            <a:ext cx="653646" cy="69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" descr="Ryhmä (Kuva: Sclera)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888" y="6837055"/>
            <a:ext cx="1211201" cy="121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88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78" y="107504"/>
            <a:ext cx="5874350" cy="432048"/>
          </a:xfrm>
        </p:spPr>
        <p:txBody>
          <a:bodyPr>
            <a:normAutofit fontScale="90000"/>
          </a:bodyPr>
          <a:lstStyle/>
          <a:p>
            <a:r>
              <a:rPr lang="sv-FI" dirty="0" smtClean="0"/>
              <a:t>(ENTINEN) AMMATTI</a:t>
            </a:r>
            <a:endParaRPr lang="sv-FI" dirty="0"/>
          </a:p>
        </p:txBody>
      </p:sp>
      <p:sp>
        <p:nvSpPr>
          <p:cNvPr id="4" name="Rectangle 3"/>
          <p:cNvSpPr/>
          <p:nvPr/>
        </p:nvSpPr>
        <p:spPr>
          <a:xfrm>
            <a:off x="1700808" y="695942"/>
            <a:ext cx="2001371" cy="213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TERVEYDENHUOLTO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3016" y="695941"/>
            <a:ext cx="1523078" cy="2111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TIETOTEKNIIKKA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85184" y="683568"/>
            <a:ext cx="1613698" cy="223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JOHTOTEHTÄVÄT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486" y="698036"/>
            <a:ext cx="1459205" cy="2111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MYYNTITYÖ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45552" y="240097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RAKENNUSTYÖ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29728" y="240097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MAANVILJELIJÄ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13904" y="238918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400" dirty="0" smtClean="0">
                <a:solidFill>
                  <a:schemeClr val="tx1"/>
                </a:solidFill>
              </a:rPr>
              <a:t>ASENTAJA / KORJAAJA</a:t>
            </a:r>
            <a:endParaRPr lang="sv-FI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0648" y="2415444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KULJETTAJA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45552" y="399593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SIIVOOJA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429728" y="399593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LASTENHOITAJA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013904" y="399593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OPETTAJA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0648" y="4010404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SIHTEERI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845552" y="5652120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LAKIALA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29728" y="5652120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MATKAILUALA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013904" y="5652120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RAVINTOLA-ALA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0648" y="5666588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AVUSTAJA</a:t>
            </a:r>
            <a:endParaRPr lang="sv-FI" sz="1600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939" y="976911"/>
            <a:ext cx="1220187" cy="122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916" y="4313110"/>
            <a:ext cx="1208728" cy="120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49" y="994556"/>
            <a:ext cx="1243062" cy="12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204" y="2700505"/>
            <a:ext cx="1208728" cy="120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Tietokone (Kuva: Sclera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179" y="976910"/>
            <a:ext cx="1220187" cy="122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Hoitaa maatilaa (Kuva: Sclera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15" y="2686327"/>
            <a:ext cx="1240551" cy="124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129" y="2700506"/>
            <a:ext cx="1208728" cy="120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399" y="5963197"/>
            <a:ext cx="1220187" cy="122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95" y="4313110"/>
            <a:ext cx="1208728" cy="120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7" y="1009508"/>
            <a:ext cx="1213157" cy="121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7" y="2689682"/>
            <a:ext cx="1230373" cy="123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6" descr="Lukea ääneen (Kuva: Sclera)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090" y="4301653"/>
            <a:ext cx="1213999" cy="121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8" name="Picture 18" descr="Opettaja (Kuva: Sclera)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934" y="4301653"/>
            <a:ext cx="1196195" cy="119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9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7" y="5990926"/>
            <a:ext cx="1192458" cy="119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Picture 21" descr="Lentokenttä (Kuva: Sclera)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092" y="5982791"/>
            <a:ext cx="1208728" cy="120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2" name="Picture 2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929" y="5977381"/>
            <a:ext cx="1206003" cy="120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1916104" y="7345866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400" dirty="0" smtClean="0">
                <a:solidFill>
                  <a:schemeClr val="tx1"/>
                </a:solidFill>
              </a:rPr>
              <a:t>POLIISI / VARTIJA</a:t>
            </a:r>
            <a:endParaRPr lang="sv-FI" sz="14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429728" y="7340882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URHEILIJA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013904" y="7340882"/>
            <a:ext cx="1655456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600" dirty="0" smtClean="0">
                <a:solidFill>
                  <a:schemeClr val="tx1"/>
                </a:solidFill>
              </a:rPr>
              <a:t>MUUTA</a:t>
            </a:r>
            <a:endParaRPr lang="sv-FI" sz="16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91509" y="7356205"/>
            <a:ext cx="1793693" cy="225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400" dirty="0" smtClean="0">
                <a:solidFill>
                  <a:schemeClr val="tx1"/>
                </a:solidFill>
              </a:rPr>
              <a:t>ESIINTYJÄ / TAITEILIJA</a:t>
            </a:r>
            <a:endParaRPr lang="sv-FI" sz="1400" dirty="0">
              <a:solidFill>
                <a:schemeClr val="tx1"/>
              </a:solidFill>
            </a:endParaRPr>
          </a:p>
        </p:txBody>
      </p:sp>
      <p:pic>
        <p:nvPicPr>
          <p:cNvPr id="80" name="Picture 2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929" y="7666143"/>
            <a:ext cx="1206003" cy="120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Picture 2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94" y="7689637"/>
            <a:ext cx="1172559" cy="117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25" descr="Poliisi (Kuva: Sclera)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67" y="7659351"/>
            <a:ext cx="1233129" cy="12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6" name="Picture 26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168" y="7917237"/>
            <a:ext cx="319228" cy="717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28" descr="Yleisurheilu (Kuva: Sclera)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684" y="7691888"/>
            <a:ext cx="1200592" cy="120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/>
          <p:cNvSpPr/>
          <p:nvPr/>
        </p:nvSpPr>
        <p:spPr>
          <a:xfrm>
            <a:off x="5249274" y="7676152"/>
            <a:ext cx="1240855" cy="12230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>
                <a:solidFill>
                  <a:schemeClr val="tx1"/>
                </a:solidFill>
              </a:rPr>
              <a:t>??</a:t>
            </a:r>
            <a:endParaRPr lang="sv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5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80</Words>
  <Application>Microsoft Office PowerPoint</Application>
  <PresentationFormat>Näytössä katseltava diaesitys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 Theme</vt:lpstr>
      <vt:lpstr>PowerPoint-esitys</vt:lpstr>
      <vt:lpstr>PERHE</vt:lpstr>
      <vt:lpstr>VAPAA-AIKA</vt:lpstr>
      <vt:lpstr>(ENTINEN) AMMATTI</vt:lpstr>
    </vt:vector>
  </TitlesOfParts>
  <Company>Åbo Akademi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Tuuli Kaksonen</dc:creator>
  <cp:lastModifiedBy>Pirjo Laine</cp:lastModifiedBy>
  <cp:revision>30</cp:revision>
  <dcterms:created xsi:type="dcterms:W3CDTF">2015-01-29T15:21:40Z</dcterms:created>
  <dcterms:modified xsi:type="dcterms:W3CDTF">2015-06-17T10:11:40Z</dcterms:modified>
</cp:coreProperties>
</file>