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9" r:id="rId5"/>
    <p:sldId id="265" r:id="rId6"/>
    <p:sldId id="260" r:id="rId7"/>
    <p:sldId id="261" r:id="rId8"/>
    <p:sldId id="263" r:id="rId9"/>
    <p:sldId id="258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Ajatuksia afasiasta </a:t>
            </a:r>
            <a:endParaRPr lang="en-US" dirty="0"/>
          </a:p>
        </p:txBody>
      </p:sp>
      <p:sp>
        <p:nvSpPr>
          <p:cNvPr id="4" name="Alaotsikk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Tampereen Juttu-tupa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911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haluaisin?</a:t>
            </a:r>
            <a:br>
              <a:rPr lang="fi-FI" dirty="0" smtClean="0"/>
            </a:b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Jotain duunia, pientä työtä</a:t>
            </a:r>
          </a:p>
          <a:p>
            <a:r>
              <a:rPr lang="fi-FI" dirty="0" smtClean="0"/>
              <a:t>Matkakerho. Yksin en voi mennä mihinkään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503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Miltä tuntuu 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2212348"/>
            <a:ext cx="8596668" cy="3880773"/>
          </a:xfrm>
        </p:spPr>
        <p:txBody>
          <a:bodyPr/>
          <a:lstStyle/>
          <a:p>
            <a:r>
              <a:rPr lang="fi-FI" dirty="0" smtClean="0"/>
              <a:t>Olen turhautunut</a:t>
            </a:r>
          </a:p>
          <a:p>
            <a:r>
              <a:rPr lang="fi-FI" dirty="0" smtClean="0"/>
              <a:t>Naurattaa</a:t>
            </a:r>
          </a:p>
          <a:p>
            <a:r>
              <a:rPr lang="fi-FI" dirty="0" smtClean="0"/>
              <a:t>Itkettää</a:t>
            </a:r>
          </a:p>
          <a:p>
            <a:r>
              <a:rPr lang="fi-FI" dirty="0" smtClean="0"/>
              <a:t>En ole vihainen</a:t>
            </a:r>
          </a:p>
          <a:p>
            <a:r>
              <a:rPr lang="fi-FI" dirty="0" smtClean="0"/>
              <a:t>Vituttaa </a:t>
            </a:r>
            <a:r>
              <a:rPr lang="fi-FI" dirty="0" err="1" smtClean="0"/>
              <a:t>oikeesti</a:t>
            </a:r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903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Vasta sairastunut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Työssä elämää, ja nyt yhtäkkiä ei mitään</a:t>
            </a:r>
          </a:p>
          <a:p>
            <a:r>
              <a:rPr lang="fi-FI" dirty="0" smtClean="0"/>
              <a:t>Murheet suuremmat kuin ilot</a:t>
            </a:r>
          </a:p>
          <a:p>
            <a:r>
              <a:rPr lang="fi-FI" dirty="0" smtClean="0"/>
              <a:t>Elämässä 20 %  positiivista, 80 % hohhoijaa. </a:t>
            </a:r>
          </a:p>
          <a:p>
            <a:r>
              <a:rPr lang="fi-FI" dirty="0" smtClean="0"/>
              <a:t>Kevättä kohti paranee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577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Miten afasia vaikuttaa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Päässä kaikki on ok, puhe ei</a:t>
            </a:r>
          </a:p>
          <a:p>
            <a:r>
              <a:rPr lang="fi-FI" dirty="0"/>
              <a:t>Muisti on hyvä, puhe </a:t>
            </a:r>
            <a:r>
              <a:rPr lang="fi-FI" dirty="0" smtClean="0"/>
              <a:t>ei</a:t>
            </a:r>
          </a:p>
          <a:p>
            <a:r>
              <a:rPr lang="fi-FI" dirty="0" smtClean="0"/>
              <a:t>Puhe ei tule, vetoketju on kiinni</a:t>
            </a:r>
          </a:p>
          <a:p>
            <a:r>
              <a:rPr lang="fi-FI" dirty="0" smtClean="0"/>
              <a:t>Joskus puhuminen on vaikeampaa joskus helpompaa</a:t>
            </a:r>
          </a:p>
          <a:p>
            <a:r>
              <a:rPr lang="fi-FI" dirty="0" smtClean="0"/>
              <a:t>Puhe on hidastunut</a:t>
            </a:r>
          </a:p>
          <a:p>
            <a:r>
              <a:rPr lang="fi-FI" dirty="0" smtClean="0"/>
              <a:t>Puhe on sävytön, konemainen</a:t>
            </a:r>
          </a:p>
          <a:p>
            <a:r>
              <a:rPr lang="fi-FI" dirty="0" smtClean="0"/>
              <a:t>En pysty lukemaan</a:t>
            </a:r>
          </a:p>
          <a:p>
            <a:r>
              <a:rPr lang="fi-FI" dirty="0" smtClean="0"/>
              <a:t>En pysty keskittymään puheeseen jos on taustamelua tai jos kaikki puhuu yhtä aikaa</a:t>
            </a:r>
          </a:p>
          <a:p>
            <a:r>
              <a:rPr lang="fi-FI" dirty="0" smtClean="0"/>
              <a:t>Jos on innostunut sanat tulee helpommin/ei saa sanottua</a:t>
            </a:r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796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Miten afasia vaikuttaa </a:t>
            </a:r>
            <a:r>
              <a:rPr lang="fi-FI" dirty="0"/>
              <a:t/>
            </a:r>
            <a:br>
              <a:rPr lang="fi-FI" dirty="0"/>
            </a:b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Puhe on vaikeata, muut eivät tiedä miten vaikeata puhuminen on</a:t>
            </a:r>
          </a:p>
          <a:p>
            <a:r>
              <a:rPr lang="fi-FI" dirty="0" smtClean="0"/>
              <a:t>Väsyneenä puhe on vaikeampaa</a:t>
            </a:r>
          </a:p>
          <a:p>
            <a:r>
              <a:rPr lang="fi-FI" dirty="0" err="1" smtClean="0"/>
              <a:t>Tiettyjä</a:t>
            </a:r>
            <a:r>
              <a:rPr lang="fi-FI" dirty="0" smtClean="0"/>
              <a:t> sanoja ei muista </a:t>
            </a:r>
          </a:p>
          <a:p>
            <a:r>
              <a:rPr lang="fi-FI" dirty="0" smtClean="0"/>
              <a:t>Helppoja sanoja ei muista vaikka muistaa vaikeat sanat</a:t>
            </a:r>
          </a:p>
          <a:p>
            <a:r>
              <a:rPr lang="fi-FI" dirty="0" smtClean="0"/>
              <a:t>Ei muista lääkkeitä, pitää kirjoittaa muistilappuja</a:t>
            </a:r>
          </a:p>
          <a:p>
            <a:r>
              <a:rPr lang="fi-FI" dirty="0" smtClean="0"/>
              <a:t>Ei ymmärrä nopeaa puhetta</a:t>
            </a:r>
          </a:p>
          <a:p>
            <a:r>
              <a:rPr lang="fi-FI" dirty="0" smtClean="0"/>
              <a:t>Ei ymmärrä vaikeita ja monimutkaisia asioita</a:t>
            </a:r>
          </a:p>
          <a:p>
            <a:r>
              <a:rPr lang="fi-FI" dirty="0" smtClean="0"/>
              <a:t>Sanat menee sekaisin eikä itse huomaa esim. sanon Tuttu juttu kun pitäisi sanoa Juttu-tupa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369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Parisuhde ja ystävät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Mieheni oli pidetty, </a:t>
            </a:r>
            <a:r>
              <a:rPr lang="fi-FI" dirty="0"/>
              <a:t>seurallinen </a:t>
            </a:r>
            <a:r>
              <a:rPr lang="fi-FI" dirty="0" smtClean="0"/>
              <a:t>ja aikaansaava. On vienyt aikaa hyväksyä se että elämä on tällaista. Roolit ovat vaihtuneet. Olen </a:t>
            </a:r>
            <a:r>
              <a:rPr lang="fi-FI" dirty="0"/>
              <a:t>iloinen </a:t>
            </a:r>
            <a:r>
              <a:rPr lang="fi-FI" dirty="0" smtClean="0"/>
              <a:t>että puoliso on olemassa. Sairaus on niitannut meitä yhteen.</a:t>
            </a:r>
          </a:p>
          <a:p>
            <a:r>
              <a:rPr lang="fi-FI" dirty="0" smtClean="0"/>
              <a:t>Afasia joko hitsaa yhteen tai erottaa. Kärsivällisyyttä pitää olla molemmin puolin.</a:t>
            </a:r>
          </a:p>
          <a:p>
            <a:r>
              <a:rPr lang="fi-FI" dirty="0" smtClean="0"/>
              <a:t>Ihmiset suhtautuneet sekä että. </a:t>
            </a:r>
          </a:p>
          <a:p>
            <a:r>
              <a:rPr lang="fi-FI" dirty="0" smtClean="0"/>
              <a:t>Muutama ystävä lakannut pitämästä yhteyttä</a:t>
            </a:r>
          </a:p>
          <a:p>
            <a:r>
              <a:rPr lang="fi-FI" dirty="0" smtClean="0"/>
              <a:t>Olen saanut uusia ystäviä</a:t>
            </a:r>
          </a:p>
          <a:p>
            <a:r>
              <a:rPr lang="fi-FI" dirty="0" smtClean="0"/>
              <a:t>Kun joutuu luopumaan työstä, menettää samalla työkaverit</a:t>
            </a:r>
          </a:p>
          <a:p>
            <a:endParaRPr lang="fi-FI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1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Mistä sisältöä elämään?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TV, kirjat, lehdet. Luen joka päivä</a:t>
            </a:r>
          </a:p>
          <a:p>
            <a:r>
              <a:rPr lang="fi-FI" dirty="0" smtClean="0"/>
              <a:t>Ulkoilu</a:t>
            </a:r>
          </a:p>
          <a:p>
            <a:r>
              <a:rPr lang="fi-FI" dirty="0" smtClean="0"/>
              <a:t>Uusia liikuntaharrastuksia kuten jooga ja pilates</a:t>
            </a:r>
          </a:p>
          <a:p>
            <a:r>
              <a:rPr lang="fi-FI" dirty="0"/>
              <a:t>P</a:t>
            </a:r>
            <a:r>
              <a:rPr lang="fi-FI" dirty="0" smtClean="0"/>
              <a:t>uutarhanhoito</a:t>
            </a:r>
          </a:p>
          <a:p>
            <a:r>
              <a:rPr lang="fi-FI" dirty="0" smtClean="0"/>
              <a:t>Tukihenkilötoiminta korvaa menetetyn työn</a:t>
            </a:r>
          </a:p>
          <a:p>
            <a:r>
              <a:rPr lang="fi-FI" dirty="0" smtClean="0"/>
              <a:t>Matkat mökille tuo vaihtelua</a:t>
            </a:r>
          </a:p>
          <a:p>
            <a:r>
              <a:rPr lang="fi-FI" dirty="0" smtClean="0"/>
              <a:t>Kerhot</a:t>
            </a:r>
          </a:p>
          <a:p>
            <a:r>
              <a:rPr lang="fi-FI" dirty="0" smtClean="0"/>
              <a:t>Juttu-tupa, torstain ilo</a:t>
            </a:r>
          </a:p>
          <a:p>
            <a:endParaRPr lang="fi-FI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153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Miten olen selvinnyt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Aikaa myöten oppii ja tottuu kiertämään sanan tai asian jota ei osaa sanoa</a:t>
            </a:r>
          </a:p>
          <a:p>
            <a:r>
              <a:rPr lang="fi-FI" dirty="0" smtClean="0"/>
              <a:t>Kirjoitettu teksti esim. muistilaput auttaa puhumaan</a:t>
            </a:r>
          </a:p>
          <a:p>
            <a:r>
              <a:rPr lang="fi-FI" dirty="0" smtClean="0"/>
              <a:t>Toinen sanoo samoja sanoja yhtä aikaa</a:t>
            </a:r>
          </a:p>
          <a:p>
            <a:r>
              <a:rPr lang="fi-FI" dirty="0" smtClean="0"/>
              <a:t>Harjoittelen puhetta puhelinmyyjien kanssa</a:t>
            </a:r>
          </a:p>
          <a:p>
            <a:r>
              <a:rPr lang="fi-FI" dirty="0" smtClean="0"/>
              <a:t>Karkotan ovelta </a:t>
            </a:r>
            <a:r>
              <a:rPr lang="fi-FI" dirty="0"/>
              <a:t>ovelle myyjät </a:t>
            </a:r>
            <a:r>
              <a:rPr lang="fi-FI" dirty="0" smtClean="0"/>
              <a:t>näyttämällä Aivoliiton korttia</a:t>
            </a:r>
          </a:p>
          <a:p>
            <a:r>
              <a:rPr lang="fi-FI" dirty="0" smtClean="0"/>
              <a:t>Kävelin</a:t>
            </a:r>
          </a:p>
          <a:p>
            <a:r>
              <a:rPr lang="fi-FI" dirty="0" smtClean="0"/>
              <a:t>Aika parantaa</a:t>
            </a:r>
          </a:p>
          <a:p>
            <a:endParaRPr lang="fi-FI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026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Jotain hyvääkin on seurannut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Aivoinfarktiin olisi voinut kuolla. Olen iloinen että olen elossa</a:t>
            </a:r>
          </a:p>
          <a:p>
            <a:r>
              <a:rPr lang="fi-FI" dirty="0" smtClean="0"/>
              <a:t>Tärkeät asiat ovat selkiytyneet, lillukanvarret ovat jääneet</a:t>
            </a:r>
          </a:p>
          <a:p>
            <a:r>
              <a:rPr lang="fi-FI" dirty="0" smtClean="0"/>
              <a:t>Elämä on selkiytynyt</a:t>
            </a:r>
          </a:p>
          <a:p>
            <a:r>
              <a:rPr lang="fi-FI" dirty="0" smtClean="0"/>
              <a:t>Elän hyvää elämää vaikka on käynyt näin</a:t>
            </a:r>
          </a:p>
          <a:p>
            <a:r>
              <a:rPr lang="fi-FI" dirty="0" smtClean="0"/>
              <a:t>En hermostu enää pienistä </a:t>
            </a:r>
          </a:p>
          <a:p>
            <a:r>
              <a:rPr lang="fi-FI" dirty="0" smtClean="0"/>
              <a:t>En riitele enkä käytä kirosanoja</a:t>
            </a:r>
          </a:p>
          <a:p>
            <a:r>
              <a:rPr lang="fi-FI" dirty="0" smtClean="0"/>
              <a:t>Voi tehdä muutakin kuin vain työtä</a:t>
            </a:r>
          </a:p>
          <a:p>
            <a:r>
              <a:rPr lang="fi-FI" dirty="0" smtClean="0"/>
              <a:t>Olen tullut positiivisemmaksi</a:t>
            </a:r>
          </a:p>
          <a:p>
            <a:r>
              <a:rPr lang="fi-FI" dirty="0" smtClean="0"/>
              <a:t>Saan rakkautta</a:t>
            </a:r>
          </a:p>
          <a:p>
            <a:r>
              <a:rPr lang="fi-FI" dirty="0" smtClean="0"/>
              <a:t>Hautaan jokapäiväiset murheet ja olen positiivinen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556193"/>
      </p:ext>
    </p:extLst>
  </p:cSld>
  <p:clrMapOvr>
    <a:masterClrMapping/>
  </p:clrMapOvr>
</p:sld>
</file>

<file path=ppt/theme/theme1.xml><?xml version="1.0" encoding="utf-8"?>
<a:theme xmlns:a="http://schemas.openxmlformats.org/drawingml/2006/main" name="Pin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</TotalTime>
  <Words>387</Words>
  <Application>Microsoft Office PowerPoint</Application>
  <PresentationFormat>Laajakuva</PresentationFormat>
  <Paragraphs>73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Pinta</vt:lpstr>
      <vt:lpstr>Ajatuksia afasiasta </vt:lpstr>
      <vt:lpstr>Miltä tuntuu </vt:lpstr>
      <vt:lpstr>Vasta sairastunut</vt:lpstr>
      <vt:lpstr>Miten afasia vaikuttaa</vt:lpstr>
      <vt:lpstr>Miten afasia vaikuttaa  </vt:lpstr>
      <vt:lpstr>Parisuhde ja ystävät</vt:lpstr>
      <vt:lpstr>Mistä sisältöä elämään?</vt:lpstr>
      <vt:lpstr>Miten olen selvinnyt</vt:lpstr>
      <vt:lpstr>Jotain hyvääkin on seurannut</vt:lpstr>
      <vt:lpstr>Mitä haluaisin?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Ajatuksia afasiasta</dc:title>
  <dc:creator>Tarja Kuuva</dc:creator>
  <cp:lastModifiedBy>Tarja Kuuva</cp:lastModifiedBy>
  <cp:revision>10</cp:revision>
  <dcterms:created xsi:type="dcterms:W3CDTF">2017-11-01T18:47:43Z</dcterms:created>
  <dcterms:modified xsi:type="dcterms:W3CDTF">2017-11-01T20:28:45Z</dcterms:modified>
</cp:coreProperties>
</file>