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</p:sldMasterIdLst>
  <p:sldIdLst>
    <p:sldId id="316" r:id="rId6"/>
    <p:sldId id="263" r:id="rId7"/>
    <p:sldId id="325" r:id="rId8"/>
    <p:sldId id="321" r:id="rId9"/>
    <p:sldId id="265" r:id="rId10"/>
    <p:sldId id="322" r:id="rId11"/>
    <p:sldId id="323" r:id="rId12"/>
    <p:sldId id="324" r:id="rId13"/>
    <p:sldId id="290" r:id="rId14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1" autoAdjust="0"/>
    <p:restoredTop sz="93561" autoAdjust="0"/>
  </p:normalViewPr>
  <p:slideViewPr>
    <p:cSldViewPr snapToGrid="0" snapToObjects="1">
      <p:cViewPr varScale="1">
        <p:scale>
          <a:sx n="76" d="100"/>
          <a:sy n="76" d="100"/>
        </p:scale>
        <p:origin x="127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loitusdia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6178" y="3692525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978" y="5448300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AV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350" y="-85725"/>
            <a:ext cx="9286875" cy="6983313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1352928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195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AV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725" y="-38101"/>
            <a:ext cx="9229725" cy="7020000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koul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9"/>
          <a:stretch/>
        </p:blipFill>
        <p:spPr>
          <a:xfrm>
            <a:off x="-47624" y="744"/>
            <a:ext cx="9255500" cy="685725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667128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1352928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580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 Veikk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 smtClean="0"/>
              <a:pPr/>
              <a:t>13.12.2019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609600" y="591947"/>
            <a:ext cx="6096000" cy="1143000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609600" y="1917510"/>
            <a:ext cx="8229600" cy="38736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00" y="585889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vertaistuki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59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457200" y="294968"/>
            <a:ext cx="8229600" cy="44135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1327355"/>
            <a:ext cx="2057400" cy="479880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BD47B-D5C6-C14A-B277-9E7B5220D96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22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32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17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2026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735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60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Kommukka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21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2658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1776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74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1252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333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distykse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tuetut lo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203" y="-116237"/>
            <a:ext cx="10570666" cy="7001349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 baseline="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 dirty="0"/>
              <a:t>Tuetut lomat</a:t>
            </a:r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tuetut lomat 2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 baseline="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 dirty="0"/>
              <a:t>Tuetut lomat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6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299" y="-23681"/>
            <a:ext cx="9710471" cy="7200000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1362453" y="5434722"/>
            <a:ext cx="6400800" cy="8953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8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1"/>
            <a:ext cx="9163050" cy="6859488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676653" y="3678947"/>
            <a:ext cx="7772400" cy="1470025"/>
          </a:xfrm>
        </p:spPr>
        <p:txBody>
          <a:bodyPr/>
          <a:lstStyle>
            <a:lvl1pPr algn="ctr">
              <a:defRPr>
                <a:solidFill>
                  <a:srgbClr val="BF22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185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439547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765110"/>
            <a:ext cx="8229600" cy="427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8E384D-EAB8-BB4F-B438-09251782DD50}" type="datetimeFigureOut">
              <a:rPr lang="fi-FI"/>
              <a:pPr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672BD47B-D5C6-C14A-B277-9E7B5220D96E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902" y="-457200"/>
            <a:ext cx="1767844" cy="1441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4" r:id="rId3"/>
    <p:sldLayoutId id="2147483682" r:id="rId4"/>
    <p:sldLayoutId id="2147483681" r:id="rId5"/>
    <p:sldLayoutId id="2147483667" r:id="rId6"/>
    <p:sldLayoutId id="2147483683" r:id="rId7"/>
    <p:sldLayoutId id="2147483668" r:id="rId8"/>
    <p:sldLayoutId id="2147483661" r:id="rId9"/>
    <p:sldLayoutId id="2147483662" r:id="rId10"/>
    <p:sldLayoutId id="2147483664" r:id="rId11"/>
    <p:sldLayoutId id="2147483666" r:id="rId12"/>
    <p:sldLayoutId id="2147483650" r:id="rId13"/>
    <p:sldLayoutId id="2147483665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BF229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B1E94-533E-4647-B08D-69E6F02A8539}" type="datetimeFigureOut">
              <a:rPr lang="fi-FI" smtClean="0"/>
              <a:t>13.12.2019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B6955-9358-4546-B9D4-8C32733245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197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686178" y="4260416"/>
            <a:ext cx="7772400" cy="1470025"/>
          </a:xfrm>
        </p:spPr>
        <p:txBody>
          <a:bodyPr/>
          <a:lstStyle/>
          <a:p>
            <a:r>
              <a:rPr lang="fi-FI" dirty="0"/>
              <a:t>Luontotyöpaja</a:t>
            </a:r>
          </a:p>
        </p:txBody>
      </p:sp>
      <p:sp>
        <p:nvSpPr>
          <p:cNvPr id="5" name="Alaotsikko 4"/>
          <p:cNvSpPr>
            <a:spLocks noGrp="1"/>
          </p:cNvSpPr>
          <p:nvPr>
            <p:ph type="subTitle" idx="1"/>
          </p:nvPr>
        </p:nvSpPr>
        <p:spPr>
          <a:xfrm>
            <a:off x="1371978" y="5919937"/>
            <a:ext cx="6400800" cy="895350"/>
          </a:xfrm>
        </p:spPr>
        <p:txBody>
          <a:bodyPr/>
          <a:lstStyle/>
          <a:p>
            <a:r>
              <a:rPr lang="fi-FI" dirty="0"/>
              <a:t>Aivoliiton järjestöpäivät 2019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36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Kentältä nousseet ideat:</a:t>
            </a:r>
            <a:br>
              <a:rPr lang="fi-FI" dirty="0"/>
            </a:br>
            <a:r>
              <a:rPr lang="fi-FI" dirty="0"/>
              <a:t>Miten luontoteema voisi näkyä kerhoissa (sisällä)?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defRPr/>
            </a:pPr>
            <a:r>
              <a:rPr lang="fi-FI" sz="2000" dirty="0"/>
              <a:t>Suunnitellaan tulevien luontoretkien sisältöä.</a:t>
            </a:r>
          </a:p>
          <a:p>
            <a:pPr lvl="1">
              <a:lnSpc>
                <a:spcPct val="160000"/>
              </a:lnSpc>
              <a:defRPr/>
            </a:pPr>
            <a:r>
              <a:rPr lang="fi-FI" sz="2000" dirty="0"/>
              <a:t>Retkien teemoitusta eri kohderyhmille; lapset, nuoret, aikuiset.</a:t>
            </a:r>
          </a:p>
          <a:p>
            <a:pPr>
              <a:lnSpc>
                <a:spcPct val="160000"/>
              </a:lnSpc>
              <a:defRPr/>
            </a:pPr>
            <a:r>
              <a:rPr lang="fi-FI" sz="2000" dirty="0"/>
              <a:t>Katsellaan luontokuvia ja muistellaan tehtyjä retkiä ja omia luontokokemuksia.</a:t>
            </a:r>
          </a:p>
          <a:p>
            <a:pPr>
              <a:lnSpc>
                <a:spcPct val="160000"/>
              </a:lnSpc>
              <a:defRPr/>
            </a:pPr>
            <a:r>
              <a:rPr lang="fi-FI" sz="2000" dirty="0"/>
              <a:t>Tutustutaan paikallisiin esteettömiin luontokohteisiin kutsuttujen vierailijoiden avulla; esim. Martat, metsähallitus, lintuharrastajat.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Kentältä nousseet ideat:</a:t>
            </a:r>
            <a:br>
              <a:rPr lang="fi-FI" dirty="0"/>
            </a:br>
            <a:r>
              <a:rPr lang="fi-FI" dirty="0"/>
              <a:t>Miten luontoteema voisi näkyä kerhoissa (sisällä)?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defRPr/>
            </a:pPr>
            <a:r>
              <a:rPr lang="fi-FI" sz="2000" dirty="0"/>
              <a:t>Järjestetään villiyrttiteemainen kerhoilta asiantuntijavieraineen.</a:t>
            </a:r>
          </a:p>
          <a:p>
            <a:pPr>
              <a:lnSpc>
                <a:spcPct val="160000"/>
              </a:lnSpc>
              <a:defRPr/>
            </a:pPr>
            <a:r>
              <a:rPr lang="fi-FI" sz="2000" dirty="0"/>
              <a:t>Kisaillaan luontoteemaisen tietovisan ja luontokuvakilpailun parissa! </a:t>
            </a:r>
          </a:p>
          <a:p>
            <a:pPr>
              <a:lnSpc>
                <a:spcPct val="160000"/>
              </a:lnSpc>
              <a:defRPr/>
            </a:pPr>
            <a:r>
              <a:rPr lang="fi-FI" sz="2000" dirty="0"/>
              <a:t>Esteettömään luontokohteeseen tutustuminen www- välityksellä. </a:t>
            </a:r>
          </a:p>
          <a:p>
            <a:pPr>
              <a:lnSpc>
                <a:spcPct val="160000"/>
              </a:lnSpc>
              <a:defRPr/>
            </a:pPr>
            <a:r>
              <a:rPr lang="fi-FI" sz="2000" dirty="0" err="1"/>
              <a:t>Voimauttava</a:t>
            </a:r>
            <a:r>
              <a:rPr lang="fi-FI" sz="2000" dirty="0"/>
              <a:t> valokuva –menetelmän tuntija vieraaksi.</a:t>
            </a:r>
          </a:p>
          <a:p>
            <a:r>
              <a:rPr lang="fi-FI" sz="2000" dirty="0"/>
              <a:t>”voidaan kuunnella kerhossa linnunlaulua ja arvuutella mikä lintu kyseessä”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7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Kentältä nousseet ideat:</a:t>
            </a:r>
            <a:br>
              <a:rPr lang="fi-FI" dirty="0"/>
            </a:br>
            <a:r>
              <a:rPr lang="fi-FI" dirty="0"/>
              <a:t>Miten luontoteema voisi näkyä kerhoissa (ulkona)?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defRPr/>
            </a:pPr>
            <a:r>
              <a:rPr lang="fi-FI" sz="2000" dirty="0"/>
              <a:t>”Voidaan mennä puistoon, ei tarvitse mennä välttämättä laavulle”. </a:t>
            </a:r>
          </a:p>
          <a:p>
            <a:r>
              <a:rPr lang="fi-FI" sz="2000" dirty="0"/>
              <a:t>Ideoita toimintaan; kuutamoretket, lintuillat, Soveltuvan lasketteluretken järjestäminen, hiihtoretki.</a:t>
            </a:r>
          </a:p>
          <a:p>
            <a:r>
              <a:rPr lang="fi-FI" sz="2000" dirty="0"/>
              <a:t>Kädentaidot kunniaan; halkojen tekoa, vihtojen tekoa, marjojen poimimista, arpajaispalkintojen askartelua luonnontuotteista. </a:t>
            </a:r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Toiveet </a:t>
            </a:r>
            <a:r>
              <a:rPr lang="fi-FI" dirty="0" err="1"/>
              <a:t>kentältä:Miten</a:t>
            </a:r>
            <a:r>
              <a:rPr lang="fi-FI" dirty="0"/>
              <a:t> Aivoliitto voi auttaa luontoteeman näkymisessä yhdistystoiminnassa?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rmAutofit/>
          </a:bodyPr>
          <a:lstStyle/>
          <a:p>
            <a:endParaRPr lang="fi-FI" sz="2000" dirty="0"/>
          </a:p>
          <a:p>
            <a:r>
              <a:rPr lang="fi-FI" sz="2000" dirty="0"/>
              <a:t>”Kysy Ristolta” palsta nettiin! </a:t>
            </a:r>
          </a:p>
          <a:p>
            <a:r>
              <a:rPr lang="fi-FI" sz="2000" dirty="0"/>
              <a:t>Videoesittelyjä ja tietopaketteja esteettömistä kohteista.</a:t>
            </a:r>
          </a:p>
          <a:p>
            <a:r>
              <a:rPr lang="fi-FI" sz="2000" dirty="0"/>
              <a:t>Linkkejä av materiaaliin, jolla luontoa tuodaan kerhoiltaan.</a:t>
            </a:r>
          </a:p>
          <a:p>
            <a:r>
              <a:rPr lang="fi-FI" sz="2000" dirty="0"/>
              <a:t>Työpajoja yhdistykselle</a:t>
            </a:r>
          </a:p>
          <a:p>
            <a:r>
              <a:rPr lang="fi-FI" sz="2000" dirty="0"/>
              <a:t>Luontopeli (luonto Pursuit)</a:t>
            </a:r>
          </a:p>
          <a:p>
            <a:r>
              <a:rPr lang="fi-FI" sz="2000" dirty="0"/>
              <a:t>Luontoretkille terveysalan henkilöitä mukaan.</a:t>
            </a:r>
          </a:p>
          <a:p>
            <a:r>
              <a:rPr lang="fi-FI" sz="2000" dirty="0"/>
              <a:t>Runko jäsenilloille; esim. 10 kerran luontoteemainen ohjelma</a:t>
            </a:r>
          </a:p>
          <a:p>
            <a:r>
              <a:rPr lang="fi-FI" sz="2000" dirty="0"/>
              <a:t>Aivoliitto pohjustamaan oppilaitosyhteistyötä; hyvät käytännöt jakoon.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5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Toiveet </a:t>
            </a:r>
            <a:r>
              <a:rPr lang="fi-FI" dirty="0" err="1"/>
              <a:t>kentältä:Miten</a:t>
            </a:r>
            <a:r>
              <a:rPr lang="fi-FI" dirty="0"/>
              <a:t> Aivoliitto voi auttaa luontoteeman näkymisessä yhdistystoiminnassa?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rmAutofit/>
          </a:bodyPr>
          <a:lstStyle/>
          <a:p>
            <a:endParaRPr lang="fi-FI" sz="2000" dirty="0"/>
          </a:p>
          <a:p>
            <a:r>
              <a:rPr lang="fi-FI" sz="2000" dirty="0"/>
              <a:t>Oppilaitosyhteistyö näkyviin liiton lehdissä.</a:t>
            </a:r>
          </a:p>
          <a:p>
            <a:r>
              <a:rPr lang="fi-FI" sz="2000" dirty="0"/>
              <a:t>Tietoa liikkumisen apuvälineistä; mitä laitteita olemassa, mistä niitä saa?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9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Ideat kentältä; yhteistyökumppaneita ja ideoita luontotoiminnan toteuttamiseen?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Autofit/>
          </a:bodyPr>
          <a:lstStyle/>
          <a:p>
            <a:endParaRPr lang="fi-FI" sz="2000" dirty="0"/>
          </a:p>
          <a:p>
            <a:r>
              <a:rPr lang="fi-FI" sz="2000" dirty="0"/>
              <a:t>Terapeutit ja muut ammattilaiset, kuten luonto- ja eräoppaat. </a:t>
            </a:r>
          </a:p>
          <a:p>
            <a:r>
              <a:rPr lang="fi-FI" sz="2000" dirty="0"/>
              <a:t>Yhteistyö muiden potilas/terveys -yhdistysten kanssa.</a:t>
            </a:r>
          </a:p>
          <a:p>
            <a:r>
              <a:rPr lang="fi-FI" sz="2000" dirty="0"/>
              <a:t>Partiolaiset, seurakunta, 4h, Suomen latu, eräyhdistykset. koulut, turvallisuusoppilaitos, kunnat (rahoitus?), maa- ja kotitalousnaiset, Metsähallitus.</a:t>
            </a:r>
          </a:p>
          <a:p>
            <a:r>
              <a:rPr lang="fi-FI" sz="2000" dirty="0"/>
              <a:t>Kouvolassa tehty yhteistyötä partiolaisten kanssa.</a:t>
            </a:r>
          </a:p>
          <a:p>
            <a:r>
              <a:rPr lang="fi-FI" sz="2000" dirty="0" err="1"/>
              <a:t>Soveli</a:t>
            </a:r>
            <a:r>
              <a:rPr lang="fi-FI" sz="2000" dirty="0"/>
              <a:t>, pokaali, </a:t>
            </a:r>
            <a:r>
              <a:rPr lang="fi-FI" sz="2000" dirty="0" err="1"/>
              <a:t>ft</a:t>
            </a:r>
            <a:r>
              <a:rPr lang="fi-FI" sz="2000" dirty="0"/>
              <a:t> opiskelijat, liikunnanohjaajaopiskelijat, kansallispuistoihin.</a:t>
            </a:r>
          </a:p>
          <a:p>
            <a:r>
              <a:rPr lang="fi-FI" sz="2000" dirty="0"/>
              <a:t>Aivoliitto appiin linkki esteettömiin kohteisiin.</a:t>
            </a:r>
          </a:p>
          <a:p>
            <a:r>
              <a:rPr lang="fi-FI" sz="2000" dirty="0"/>
              <a:t>Luka hankkeen kautta tietoa esteettömistä kohteista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Ideat kentältä; yhteistyökumppaneita ja ideoita luontotoiminnan toteuttamisessa?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65110"/>
            <a:ext cx="8229600" cy="3968940"/>
          </a:xfrm>
        </p:spPr>
        <p:txBody>
          <a:bodyPr>
            <a:noAutofit/>
          </a:bodyPr>
          <a:lstStyle/>
          <a:p>
            <a:endParaRPr lang="fi-FI" sz="2000" dirty="0"/>
          </a:p>
          <a:p>
            <a:r>
              <a:rPr lang="fi-FI" sz="2000" dirty="0"/>
              <a:t>Helsingissä kartta pyörätuolinkäyttäjille. </a:t>
            </a:r>
          </a:p>
          <a:p>
            <a:r>
              <a:rPr lang="fi-FI" sz="2000" dirty="0"/>
              <a:t>Uudenmaan </a:t>
            </a:r>
            <a:r>
              <a:rPr lang="fi-FI" sz="2000" dirty="0" err="1"/>
              <a:t>AVH:lla</a:t>
            </a:r>
            <a:r>
              <a:rPr lang="fi-FI" sz="2000" dirty="0"/>
              <a:t> retki haltiaan kesäkuussa. </a:t>
            </a:r>
          </a:p>
          <a:p>
            <a:r>
              <a:rPr lang="fi-FI" sz="2000"/>
              <a:t>Lapualla </a:t>
            </a:r>
            <a:r>
              <a:rPr lang="fi-FI" sz="2000" dirty="0"/>
              <a:t>laitettiin Kunnanvaltuutetut istumaan pyörätuoleihin, jotta saivat omakohtaisen kokemuksen esteettömistä kohteista. </a:t>
            </a:r>
          </a:p>
          <a:p>
            <a:r>
              <a:rPr lang="fi-FI" sz="2000" dirty="0"/>
              <a:t>Martat, sienineuvojat, 4h, yhteys poromiehiin, hirviporukkaan, riistanhoitoyhdistyksiin; 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800" y="5805605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2456482" y="2766447"/>
            <a:ext cx="420779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charset="0"/>
              <a:buNone/>
            </a:pPr>
            <a:r>
              <a:rPr lang="fi-FI" sz="2400" b="1" dirty="0">
                <a:solidFill>
                  <a:srgbClr val="BF2296"/>
                </a:solidFill>
              </a:rPr>
              <a:t>Aivoliitto ry</a:t>
            </a:r>
            <a:endParaRPr lang="fi-FI" sz="2400" b="1" dirty="0"/>
          </a:p>
          <a:p>
            <a:pPr algn="ctr">
              <a:buFont typeface="Arial" charset="0"/>
              <a:buNone/>
            </a:pPr>
            <a:r>
              <a:rPr lang="fi-FI" dirty="0"/>
              <a:t>Suvilinnantie 2, 20900 Turku</a:t>
            </a:r>
          </a:p>
          <a:p>
            <a:pPr algn="ctr">
              <a:buFont typeface="Arial" charset="0"/>
              <a:buNone/>
            </a:pPr>
            <a:r>
              <a:rPr lang="fi-FI" dirty="0"/>
              <a:t>p. 02 2138 200</a:t>
            </a:r>
          </a:p>
          <a:p>
            <a:pPr algn="ctr">
              <a:buFont typeface="Arial" charset="0"/>
              <a:buNone/>
            </a:pPr>
            <a:endParaRPr lang="fi-FI" dirty="0"/>
          </a:p>
          <a:p>
            <a:pPr algn="ctr">
              <a:buFont typeface="Arial" charset="0"/>
              <a:buNone/>
            </a:pPr>
            <a:r>
              <a:rPr lang="fi-FI" dirty="0"/>
              <a:t>info@aivoliitto.fi</a:t>
            </a:r>
          </a:p>
          <a:p>
            <a:pPr algn="ctr">
              <a:buFont typeface="Arial" charset="0"/>
              <a:buNone/>
            </a:pPr>
            <a:r>
              <a:rPr lang="fi-FI" dirty="0"/>
              <a:t>www.aivoliitto.fi</a:t>
            </a:r>
          </a:p>
        </p:txBody>
      </p:sp>
    </p:spTree>
    <p:extLst>
      <p:ext uri="{BB962C8B-B14F-4D97-AF65-F5344CB8AC3E}">
        <p14:creationId xmlns:p14="http://schemas.microsoft.com/office/powerpoint/2010/main" val="1772293909"/>
      </p:ext>
    </p:extLst>
  </p:cSld>
  <p:clrMapOvr>
    <a:masterClrMapping/>
  </p:clrMapOvr>
</p:sld>
</file>

<file path=ppt/theme/theme1.xml><?xml version="1.0" encoding="utf-8"?>
<a:theme xmlns:a="http://schemas.openxmlformats.org/drawingml/2006/main" name="Perussiv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oli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1" id="{97F0DDCB-B4B1-4F84-9611-183A09610A95}" vid="{4250FC4B-8933-4AAA-A209-0374ACEC665F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3E0D8EA68D3744F9948779C9B318380" ma:contentTypeVersion="7" ma:contentTypeDescription="Luo uusi asiakirja." ma:contentTypeScope="" ma:versionID="650b1a39fb99f540c0831c23b9024bdb">
  <xsd:schema xmlns:xsd="http://www.w3.org/2001/XMLSchema" xmlns:xs="http://www.w3.org/2001/XMLSchema" xmlns:p="http://schemas.microsoft.com/office/2006/metadata/properties" xmlns:ns2="a19b018a-9785-407a-b1bf-e6503e8ba481" xmlns:ns3="501ff88a-b5fe-481d-afae-88645ea57d2d" targetNamespace="http://schemas.microsoft.com/office/2006/metadata/properties" ma:root="true" ma:fieldsID="2bbd29b9405fc23b5718adb007a11b07" ns2:_="" ns3:_="">
    <xsd:import namespace="a19b018a-9785-407a-b1bf-e6503e8ba481"/>
    <xsd:import namespace="501ff88a-b5fe-481d-afae-88645ea57d2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b018a-9785-407a-b1bf-e6503e8ba4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1ff88a-b5fe-481d-afae-88645ea57d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B62B162-0FEA-44E1-983D-70A1BBA53C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11E258-C23E-497B-B4ED-1C889BF19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9b018a-9785-407a-b1bf-e6503e8ba481"/>
    <ds:schemaRef ds:uri="501ff88a-b5fe-481d-afae-88645ea57d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EDBB32-CC26-446E-AAF5-14BA5D6A15CF}">
  <ds:schemaRefs>
    <ds:schemaRef ds:uri="http://purl.org/dc/terms/"/>
    <ds:schemaRef ds:uri="http://purl.org/dc/dcmitype/"/>
    <ds:schemaRef ds:uri="501ff88a-b5fe-481d-afae-88645ea57d2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19b018a-9785-407a-b1bf-e6503e8ba48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375</Words>
  <Application>Microsoft Office PowerPoint</Application>
  <PresentationFormat>Näytössä katseltava diaesitys (4:3)</PresentationFormat>
  <Paragraphs>52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Perussivu</vt:lpstr>
      <vt:lpstr>Mukautettu suunnittelumalli</vt:lpstr>
      <vt:lpstr>Luontotyöpaja</vt:lpstr>
      <vt:lpstr>Kentältä nousseet ideat: Miten luontoteema voisi näkyä kerhoissa (sisällä)?</vt:lpstr>
      <vt:lpstr>Kentältä nousseet ideat: Miten luontoteema voisi näkyä kerhoissa (sisällä)?</vt:lpstr>
      <vt:lpstr>Kentältä nousseet ideat: Miten luontoteema voisi näkyä kerhoissa (ulkona)?</vt:lpstr>
      <vt:lpstr>Toiveet kentältä:Miten Aivoliitto voi auttaa luontoteeman näkymisessä yhdistystoiminnassa?</vt:lpstr>
      <vt:lpstr>Toiveet kentältä:Miten Aivoliitto voi auttaa luontoteeman näkymisessä yhdistystoiminnassa?</vt:lpstr>
      <vt:lpstr>Ideat kentältä; yhteistyökumppaneita ja ideoita luontotoiminnan toteuttamiseen?</vt:lpstr>
      <vt:lpstr>Ideat kentältä; yhteistyökumppaneita ja ideoita luontotoiminnan toteuttamisessa?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Tietoa Aivoliitosta ja  sen toiminnasta</dc:title>
  <dc:creator>Susanna Manu</dc:creator>
  <cp:lastModifiedBy>Sanna Tarkkanen</cp:lastModifiedBy>
  <cp:revision>131</cp:revision>
  <dcterms:created xsi:type="dcterms:W3CDTF">2018-11-01T08:10:53Z</dcterms:created>
  <dcterms:modified xsi:type="dcterms:W3CDTF">2019-12-13T13:23:25Z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0x01010033E0D8EA68D3744F9948779C9B318380</vt:lpwstr>
  </property>
</Properties>
</file>